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7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486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4214" y="3359152"/>
            <a:ext cx="7775575" cy="144463"/>
          </a:xfrm>
          <a:prstGeom prst="rect">
            <a:avLst/>
          </a:prstGeom>
          <a:solidFill>
            <a:srgbClr val="19954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844677"/>
            <a:ext cx="7772400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 anchor="t"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5661025"/>
            <a:ext cx="2895600" cy="476250"/>
          </a:xfrm>
        </p:spPr>
        <p:txBody>
          <a:bodyPr anchor="t"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 anchor="t"/>
          <a:lstStyle>
            <a:lvl1pPr>
              <a:defRPr/>
            </a:lvl1pPr>
          </a:lstStyle>
          <a:p>
            <a:fld id="{5397467E-FEC5-428E-B3A4-9B4CDBCFDFC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4109" name="Picture 13" descr="logo4c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635376" y="6346024"/>
            <a:ext cx="1873250" cy="4334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489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E2FEA-5007-43C2-981B-05137AA865F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71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8601" y="115890"/>
            <a:ext cx="2108200" cy="60102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0826" y="115890"/>
            <a:ext cx="6175375" cy="60102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89AA8-E3DF-47DF-BC3F-6E0409FD842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46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C312F-C090-432B-82A7-9B15095B146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77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2BADF-A63D-40E6-AACB-195BA3AFFF2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8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D028D-5AA2-49AA-AEB9-E8E700470B3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54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EB590-B3D8-46A5-A98F-852E3F39787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50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A772D-E764-46FE-9575-26D13A271F5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39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C0767-1ADD-488C-B3F7-3010ACD0857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10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2ED3C-2E15-40F1-9885-74E5BA33834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4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1FAE8-14C8-4C44-8C08-DC3BFFDF63A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88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" y="836613"/>
            <a:ext cx="177800" cy="144462"/>
          </a:xfrm>
          <a:prstGeom prst="rect">
            <a:avLst/>
          </a:prstGeom>
          <a:solidFill>
            <a:srgbClr val="386CA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50826" y="836614"/>
            <a:ext cx="8893175" cy="142875"/>
          </a:xfrm>
          <a:prstGeom prst="rect">
            <a:avLst/>
          </a:prstGeom>
          <a:solidFill>
            <a:srgbClr val="19954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6" y="115888"/>
            <a:ext cx="68421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2142A5-B925-4AEF-BB2B-7917206DBBB2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40" name="Picture 16" descr="logo4c"/>
          <p:cNvPicPr>
            <a:picLocks noChangeAspect="1" noChangeArrowheads="1"/>
          </p:cNvPicPr>
          <p:nvPr/>
        </p:nvPicPr>
        <p:blipFill>
          <a:blip r:embed="rId13"/>
          <a:stretch>
            <a:fillRect/>
          </a:stretch>
        </p:blipFill>
        <p:spPr bwMode="auto">
          <a:xfrm>
            <a:off x="7667626" y="68709"/>
            <a:ext cx="1368425" cy="3166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789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2" y="0"/>
            <a:ext cx="7192049" cy="6861580"/>
          </a:xfrm>
          <a:prstGeom prst="rect">
            <a:avLst/>
          </a:prstGeom>
        </p:spPr>
      </p:pic>
      <p:sp>
        <p:nvSpPr>
          <p:cNvPr id="19" name="角丸四角形 18">
            <a:extLst>
              <a:ext uri="{FF2B5EF4-FFF2-40B4-BE49-F238E27FC236}">
                <a16:creationId xmlns="" xmlns:a16="http://schemas.microsoft.com/office/drawing/2014/main" id="{9BE1A988-8A7F-407E-AF4D-2266B7994690}"/>
              </a:ext>
            </a:extLst>
          </p:cNvPr>
          <p:cNvSpPr/>
          <p:nvPr/>
        </p:nvSpPr>
        <p:spPr>
          <a:xfrm>
            <a:off x="5220074" y="629096"/>
            <a:ext cx="3832225" cy="82951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BEVI/</a:t>
            </a:r>
            <a:r>
              <a:rPr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学部による主成分分析</a:t>
            </a:r>
            <a:r>
              <a:rPr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BEVI/PCA</a:t>
            </a:r>
            <a:r>
              <a:rPr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by faculties</a:t>
            </a:r>
            <a:br>
              <a:rPr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200" i="1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17" charset="-128"/>
              </a:rPr>
              <a:t>n</a:t>
            </a:r>
            <a:r>
              <a:rPr lang="en-US" altLang="ja-JP" sz="1200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17" charset="-128"/>
              </a:rPr>
              <a:t>=2238</a:t>
            </a:r>
            <a:endParaRPr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21" name="楕円 20">
            <a:extLst>
              <a:ext uri="{FF2B5EF4-FFF2-40B4-BE49-F238E27FC236}">
                <a16:creationId xmlns="" xmlns:a16="http://schemas.microsoft.com/office/drawing/2014/main" id="{A28E438D-F045-41ED-A5AA-EBC1311050A1}"/>
              </a:ext>
            </a:extLst>
          </p:cNvPr>
          <p:cNvSpPr/>
          <p:nvPr/>
        </p:nvSpPr>
        <p:spPr>
          <a:xfrm rot="16743156">
            <a:off x="2456067" y="2721391"/>
            <a:ext cx="3086133" cy="942429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22" name="楕円 21">
            <a:extLst>
              <a:ext uri="{FF2B5EF4-FFF2-40B4-BE49-F238E27FC236}">
                <a16:creationId xmlns="" xmlns:a16="http://schemas.microsoft.com/office/drawing/2014/main" id="{A28E438D-F045-41ED-A5AA-EBC1311050A1}"/>
              </a:ext>
            </a:extLst>
          </p:cNvPr>
          <p:cNvSpPr/>
          <p:nvPr/>
        </p:nvSpPr>
        <p:spPr>
          <a:xfrm rot="15951130">
            <a:off x="3145258" y="4149413"/>
            <a:ext cx="2104412" cy="862392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="" xmlns:a16="http://schemas.microsoft.com/office/drawing/2014/main" id="{A28E438D-F045-41ED-A5AA-EBC1311050A1}"/>
              </a:ext>
            </a:extLst>
          </p:cNvPr>
          <p:cNvSpPr/>
          <p:nvPr/>
        </p:nvSpPr>
        <p:spPr>
          <a:xfrm rot="20701756">
            <a:off x="2852371" y="3766698"/>
            <a:ext cx="2690184" cy="441579"/>
          </a:xfrm>
          <a:prstGeom prst="ellipse">
            <a:avLst/>
          </a:prstGeom>
          <a:noFill/>
          <a:ln w="254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="" xmlns:a16="http://schemas.microsoft.com/office/drawing/2014/main" id="{A28E438D-F045-41ED-A5AA-EBC1311050A1}"/>
              </a:ext>
            </a:extLst>
          </p:cNvPr>
          <p:cNvSpPr/>
          <p:nvPr/>
        </p:nvSpPr>
        <p:spPr>
          <a:xfrm rot="20701756">
            <a:off x="4143621" y="4156182"/>
            <a:ext cx="2690184" cy="567382"/>
          </a:xfrm>
          <a:prstGeom prst="ellipse">
            <a:avLst/>
          </a:prstGeom>
          <a:noFill/>
          <a:ln w="254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25" name="楕円 24">
            <a:extLst>
              <a:ext uri="{FF2B5EF4-FFF2-40B4-BE49-F238E27FC236}">
                <a16:creationId xmlns="" xmlns:a16="http://schemas.microsoft.com/office/drawing/2014/main" id="{A28E438D-F045-41ED-A5AA-EBC1311050A1}"/>
              </a:ext>
            </a:extLst>
          </p:cNvPr>
          <p:cNvSpPr/>
          <p:nvPr/>
        </p:nvSpPr>
        <p:spPr>
          <a:xfrm rot="20701756">
            <a:off x="805837" y="4946680"/>
            <a:ext cx="2840174" cy="441579"/>
          </a:xfrm>
          <a:prstGeom prst="ellipse">
            <a:avLst/>
          </a:prstGeom>
          <a:noFill/>
          <a:ln w="254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>
              <a:solidFill>
                <a:srgbClr val="FFFFFF"/>
              </a:solidFill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 flipV="1">
            <a:off x="3733433" y="723902"/>
            <a:ext cx="411254" cy="2218139"/>
          </a:xfrm>
          <a:prstGeom prst="straightConnector1">
            <a:avLst/>
          </a:prstGeom>
          <a:ln w="22225">
            <a:solidFill>
              <a:schemeClr val="tx2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楕円 25">
            <a:extLst>
              <a:ext uri="{FF2B5EF4-FFF2-40B4-BE49-F238E27FC236}">
                <a16:creationId xmlns="" xmlns:a16="http://schemas.microsoft.com/office/drawing/2014/main" id="{A28E438D-F045-41ED-A5AA-EBC1311050A1}"/>
              </a:ext>
            </a:extLst>
          </p:cNvPr>
          <p:cNvSpPr/>
          <p:nvPr/>
        </p:nvSpPr>
        <p:spPr>
          <a:xfrm rot="20701756">
            <a:off x="355213" y="3733259"/>
            <a:ext cx="6831783" cy="1639052"/>
          </a:xfrm>
          <a:prstGeom prst="ellipse">
            <a:avLst/>
          </a:prstGeom>
          <a:noFill/>
          <a:ln w="25400">
            <a:solidFill>
              <a:srgbClr val="99CC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="" xmlns:a16="http://schemas.microsoft.com/office/drawing/2014/main" id="{39383DA4-F788-454F-AC6C-94FDC4FDF4A8}"/>
              </a:ext>
            </a:extLst>
          </p:cNvPr>
          <p:cNvSpPr/>
          <p:nvPr/>
        </p:nvSpPr>
        <p:spPr>
          <a:xfrm>
            <a:off x="2552229" y="2648525"/>
            <a:ext cx="1082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rgbClr val="00B050"/>
                </a:solidFill>
              </a:rPr>
              <a:t>人社系学部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="" xmlns:a16="http://schemas.microsoft.com/office/drawing/2014/main" id="{68E596B3-DEB5-40D1-9010-3FF149BB8847}"/>
              </a:ext>
            </a:extLst>
          </p:cNvPr>
          <p:cNvSpPr/>
          <p:nvPr/>
        </p:nvSpPr>
        <p:spPr>
          <a:xfrm>
            <a:off x="4197465" y="577316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rgbClr val="FF5050"/>
                </a:solidFill>
              </a:rPr>
              <a:t>理系学部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="" xmlns:a16="http://schemas.microsoft.com/office/drawing/2014/main" id="{61FA383A-7D1F-4E0B-A62A-D776A147F338}"/>
              </a:ext>
            </a:extLst>
          </p:cNvPr>
          <p:cNvSpPr/>
          <p:nvPr/>
        </p:nvSpPr>
        <p:spPr>
          <a:xfrm>
            <a:off x="1653448" y="473603"/>
            <a:ext cx="1082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rgbClr val="FF5050"/>
                </a:solidFill>
              </a:rPr>
              <a:t>国際系学科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="" xmlns:a16="http://schemas.microsoft.com/office/drawing/2014/main" id="{636026A2-AADD-415F-86FA-B3E16542E971}"/>
              </a:ext>
            </a:extLst>
          </p:cNvPr>
          <p:cNvSpPr/>
          <p:nvPr/>
        </p:nvSpPr>
        <p:spPr>
          <a:xfrm>
            <a:off x="2363730" y="1419589"/>
            <a:ext cx="1723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</a:rPr>
              <a:t>留学による変化</a:t>
            </a:r>
          </a:p>
        </p:txBody>
      </p:sp>
    </p:spTree>
    <p:extLst>
      <p:ext uri="{BB962C8B-B14F-4D97-AF65-F5344CB8AC3E}">
        <p14:creationId xmlns:p14="http://schemas.microsoft.com/office/powerpoint/2010/main" val="149145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13" grpId="0"/>
    </p:bldLst>
  </p:timing>
</p:sld>
</file>

<file path=ppt/theme/theme1.xml><?xml version="1.0" encoding="utf-8"?>
<a:theme xmlns:a="http://schemas.openxmlformats.org/drawingml/2006/main" name="Japanese">
  <a:themeElements>
    <a:clrScheme name="Japanes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apane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panes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panes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panes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panes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panes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panes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panes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panes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panes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panes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panes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panese 13">
        <a:dk1>
          <a:srgbClr val="000000"/>
        </a:dk1>
        <a:lt1>
          <a:srgbClr val="FFFFFF"/>
        </a:lt1>
        <a:dk2>
          <a:srgbClr val="386CAF"/>
        </a:dk2>
        <a:lt2>
          <a:srgbClr val="808080"/>
        </a:lt2>
        <a:accent1>
          <a:srgbClr val="199541"/>
        </a:accent1>
        <a:accent2>
          <a:srgbClr val="386CAF"/>
        </a:accent2>
        <a:accent3>
          <a:srgbClr val="FFFFFF"/>
        </a:accent3>
        <a:accent4>
          <a:srgbClr val="000000"/>
        </a:accent4>
        <a:accent5>
          <a:srgbClr val="ABC8B0"/>
        </a:accent5>
        <a:accent6>
          <a:srgbClr val="3261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panes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99541"/>
        </a:accent1>
        <a:accent2>
          <a:srgbClr val="386CAF"/>
        </a:accent2>
        <a:accent3>
          <a:srgbClr val="FFFFFF"/>
        </a:accent3>
        <a:accent4>
          <a:srgbClr val="000000"/>
        </a:accent4>
        <a:accent5>
          <a:srgbClr val="ABC8B0"/>
        </a:accent5>
        <a:accent6>
          <a:srgbClr val="3261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メイリオ</vt:lpstr>
      <vt:lpstr>Arial</vt:lpstr>
      <vt:lpstr>Times New Roman</vt:lpstr>
      <vt:lpstr>Japanese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nishitani</dc:creator>
  <cp:lastModifiedBy>nishitani</cp:lastModifiedBy>
  <cp:revision>1</cp:revision>
  <dcterms:created xsi:type="dcterms:W3CDTF">2018-12-30T00:30:47Z</dcterms:created>
  <dcterms:modified xsi:type="dcterms:W3CDTF">2018-12-30T00:34:32Z</dcterms:modified>
</cp:coreProperties>
</file>